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361" r:id="rId2"/>
    <p:sldId id="2134805741" r:id="rId3"/>
    <p:sldId id="2134805751" r:id="rId4"/>
    <p:sldId id="373" r:id="rId5"/>
    <p:sldId id="2134805801" r:id="rId6"/>
    <p:sldId id="2134805802" r:id="rId7"/>
    <p:sldId id="2134805803" r:id="rId8"/>
    <p:sldId id="2134805748" r:id="rId9"/>
    <p:sldId id="2134805804" r:id="rId10"/>
    <p:sldId id="329" r:id="rId11"/>
    <p:sldId id="2134805805" r:id="rId12"/>
    <p:sldId id="2134805747" r:id="rId13"/>
    <p:sldId id="2134805806" r:id="rId14"/>
    <p:sldId id="2134805807" r:id="rId15"/>
    <p:sldId id="2134805746" r:id="rId16"/>
    <p:sldId id="2134805749" r:id="rId17"/>
    <p:sldId id="2758" r:id="rId18"/>
    <p:sldId id="2759" r:id="rId19"/>
    <p:sldId id="2134805752" r:id="rId20"/>
    <p:sldId id="2134805750" r:id="rId21"/>
    <p:sldId id="2134805753" r:id="rId22"/>
    <p:sldId id="2760" r:id="rId23"/>
    <p:sldId id="2761" r:id="rId24"/>
    <p:sldId id="2134805742" r:id="rId25"/>
    <p:sldId id="522" r:id="rId26"/>
    <p:sldId id="2737" r:id="rId27"/>
    <p:sldId id="2750" r:id="rId28"/>
    <p:sldId id="2776" r:id="rId29"/>
    <p:sldId id="2762" r:id="rId30"/>
    <p:sldId id="2782" r:id="rId31"/>
    <p:sldId id="2781" r:id="rId32"/>
    <p:sldId id="2766" r:id="rId33"/>
    <p:sldId id="2780" r:id="rId34"/>
    <p:sldId id="2757" r:id="rId35"/>
    <p:sldId id="2753" r:id="rId36"/>
    <p:sldId id="2134805740" r:id="rId37"/>
    <p:sldId id="2771" r:id="rId38"/>
    <p:sldId id="2772" r:id="rId39"/>
    <p:sldId id="2773" r:id="rId40"/>
    <p:sldId id="2774" r:id="rId41"/>
    <p:sldId id="2775" r:id="rId42"/>
    <p:sldId id="2735" r:id="rId43"/>
    <p:sldId id="2076137126" r:id="rId44"/>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2134805741"/>
            <p14:sldId id="2134805751"/>
            <p14:sldId id="373"/>
            <p14:sldId id="2134805801"/>
            <p14:sldId id="2134805802"/>
            <p14:sldId id="2134805803"/>
            <p14:sldId id="2134805748"/>
            <p14:sldId id="2134805804"/>
            <p14:sldId id="329"/>
            <p14:sldId id="2134805805"/>
            <p14:sldId id="2134805747"/>
            <p14:sldId id="2134805806"/>
            <p14:sldId id="2134805807"/>
            <p14:sldId id="2134805746"/>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68" d="100"/>
          <a:sy n="68" d="100"/>
        </p:scale>
        <p:origin x="108" y="392"/>
      </p:cViewPr>
      <p:guideLst/>
    </p:cSldViewPr>
  </p:slideViewPr>
  <p:notesTextViewPr>
    <p:cViewPr>
      <p:scale>
        <a:sx n="1" d="1"/>
        <a:sy n="1" d="1"/>
      </p:scale>
      <p:origin x="0" y="0"/>
    </p:cViewPr>
  </p:notesTextViewPr>
  <p:sorterViewPr>
    <p:cViewPr>
      <p:scale>
        <a:sx n="75" d="100"/>
        <a:sy n="75" d="100"/>
      </p:scale>
      <p:origin x="0" y="-1252"/>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5/29/2025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43</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2"/>
            <a:ext cx="18288000" cy="10287000"/>
          </a:xfrm>
          <a:prstGeom prst="rect">
            <a:avLst/>
          </a:prstGeom>
        </p:spPr>
      </p:pic>
      <p:sp>
        <p:nvSpPr>
          <p:cNvPr id="6" name="Title 1"/>
          <p:cNvSpPr>
            <a:spLocks noGrp="1"/>
          </p:cNvSpPr>
          <p:nvPr>
            <p:ph type="title"/>
          </p:nvPr>
        </p:nvSpPr>
        <p:spPr>
          <a:xfrm>
            <a:off x="2277241" y="-126998"/>
            <a:ext cx="15096358" cy="1121104"/>
          </a:xfrm>
          <a:prstGeom prst="rect">
            <a:avLst/>
          </a:prstGeom>
        </p:spPr>
        <p:txBody>
          <a:bodyPr>
            <a:noAutofit/>
          </a:bodyPr>
          <a:lstStyle>
            <a:lvl1pPr algn="l">
              <a:defRPr sz="72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2294758" y="1629543"/>
            <a:ext cx="15078840" cy="7094042"/>
          </a:xfrm>
        </p:spPr>
        <p:txBody>
          <a:bodyPr>
            <a:noAutofit/>
          </a:bodyPr>
          <a:lstStyle>
            <a:lvl1pPr>
              <a:defRPr sz="4400"/>
            </a:lvl1pPr>
            <a:lvl2pPr>
              <a:defRPr sz="4000"/>
            </a:lvl2pPr>
            <a:lvl3pPr>
              <a:defRPr sz="36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274319" y="9403080"/>
            <a:ext cx="1783082" cy="645068"/>
          </a:xfrm>
          <a:prstGeom prst="rect">
            <a:avLst/>
          </a:prstGeom>
        </p:spPr>
      </p:pic>
    </p:spTree>
    <p:extLst>
      <p:ext uri="{BB962C8B-B14F-4D97-AF65-F5344CB8AC3E}">
        <p14:creationId xmlns:p14="http://schemas.microsoft.com/office/powerpoint/2010/main" val="1378957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18288000" cy="102870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1586685" y="18672"/>
            <a:ext cx="15096358" cy="927256"/>
          </a:xfrm>
          <a:prstGeom prst="rect">
            <a:avLst/>
          </a:prstGeom>
        </p:spPr>
        <p:txBody>
          <a:bodyPr>
            <a:noAutofit/>
          </a:bodyPr>
          <a:lstStyle>
            <a:lvl1pPr algn="l">
              <a:defRPr sz="56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1801002" y="1974748"/>
            <a:ext cx="14667724" cy="7311144"/>
          </a:xfrm>
        </p:spPr>
        <p:txBody>
          <a:bodyPr>
            <a:noAutofit/>
          </a:bodyPr>
          <a:lstStyle>
            <a:lvl1pPr>
              <a:defRPr sz="4400" baseline="0">
                <a:latin typeface="Open Sans" panose="020B0606030504020204" pitchFamily="34" charset="0"/>
              </a:defRPr>
            </a:lvl1pPr>
            <a:lvl2pPr>
              <a:defRPr sz="4000" baseline="0">
                <a:latin typeface="Open Sans" panose="020B0606030504020204" pitchFamily="34" charset="0"/>
              </a:defRPr>
            </a:lvl2pPr>
            <a:lvl3pPr>
              <a:defRPr sz="3600" baseline="0">
                <a:latin typeface="Open Sans" panose="020B0606030504020204" pitchFamily="34" charset="0"/>
              </a:defRPr>
            </a:lvl3pPr>
            <a:lvl4pPr>
              <a:defRPr sz="3600" baseline="0">
                <a:latin typeface="Open Sans" panose="020B0606030504020204" pitchFamily="34" charset="0"/>
              </a:defRPr>
            </a:lvl4pPr>
            <a:lvl5pPr>
              <a:defRPr sz="36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81170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 id="2147483744" r:id="rId63"/>
    <p:sldLayoutId id="2147483745" r:id="rId64"/>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TechTrainerTim.com</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2051214" y="1621269"/>
            <a:ext cx="14167296" cy="7937070"/>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2253936" y="2397329"/>
            <a:ext cx="11397936" cy="7408658"/>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752" y="1886626"/>
            <a:ext cx="4346688" cy="6003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10118658" y="5432596"/>
            <a:ext cx="7772400" cy="4373392"/>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sz="4800"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9231219" y="261959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12700" y="0"/>
            <a:ext cx="6858000" cy="102870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9231219" y="3891274"/>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9231219" y="527801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9285719" y="6664752"/>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9285719" y="7936434"/>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421279" y="2385062"/>
            <a:ext cx="17802146" cy="736854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5329644" y="8703538"/>
            <a:ext cx="7776756" cy="914400"/>
          </a:xfrm>
          <a:prstGeom prst="rect">
            <a:avLst/>
          </a:prstGeom>
        </p:spPr>
        <p:txBody>
          <a:bodyPr vert="horz" wrap="none" lIns="0" tIns="32970" rIns="65940" bIns="32970" rtlCol="0" anchor="b" anchorCtr="0">
            <a:noAutofit/>
          </a:bodyPr>
          <a:lstStyle/>
          <a:p>
            <a:pPr defTabSz="439502">
              <a:lnSpc>
                <a:spcPct val="85000"/>
              </a:lnSpc>
              <a:spcBef>
                <a:spcPct val="0"/>
              </a:spcBef>
            </a:pPr>
            <a:r>
              <a:rPr lang="en-US" sz="3526"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6357259" y="2455818"/>
            <a:ext cx="5573486" cy="674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3267100" y="2470020"/>
            <a:ext cx="2540132" cy="252108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12644847" y="2542903"/>
            <a:ext cx="931818" cy="665335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434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Model Context Protocol (MCP) by Anthropic</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3879713" y="2083658"/>
            <a:ext cx="10627050" cy="7226396"/>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6845300" y="9462452"/>
            <a:ext cx="5410200" cy="5959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(Eastern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2012950" y="3022600"/>
            <a:ext cx="15017750" cy="566515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Start Segment 1 </a:t>
            </a:r>
            <a:r>
              <a:rPr kumimoji="0" lang="en-US" sz="3600" b="1"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[ChatGPT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a:t>
            </a:r>
            <a:r>
              <a:rPr lang="en-US" sz="3600" dirty="0">
                <a:solidFill>
                  <a:srgbClr val="E5E5E5">
                    <a:lumMod val="10000"/>
                  </a:srgbClr>
                </a:solidFill>
                <a:latin typeface="PS TT Commons" charset="0"/>
                <a:ea typeface="PS TT Commons" charset="0"/>
                <a:cs typeface="PS TT Commons" charset="0"/>
              </a:rPr>
              <a:t>9-min </a:t>
            </a: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break - Start Segment 2 </a:t>
            </a:r>
            <a:r>
              <a:rPr lang="en-US" sz="3600" b="1" dirty="0">
                <a:solidFill>
                  <a:srgbClr val="FF0000"/>
                </a:solidFill>
                <a:latin typeface="PS TT Commons" charset="0"/>
              </a:rPr>
              <a:t>[ChatGPT Advanced]</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9-min break - Start Segment 3 </a:t>
            </a:r>
            <a:r>
              <a:rPr lang="en-US" sz="3600" b="1" dirty="0">
                <a:solidFill>
                  <a:srgbClr val="FF0000"/>
                </a:solidFill>
                <a:latin typeface="PS TT Commons" charset="0"/>
              </a:rPr>
              <a:t>[GitHub Copilot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9-min break - Start Segment </a:t>
            </a:r>
            <a:r>
              <a:rPr lang="en-US" sz="3600" b="1" dirty="0">
                <a:solidFill>
                  <a:srgbClr val="FF0000"/>
                </a:solidFill>
                <a:latin typeface="PS TT Commons" charset="0"/>
              </a:rPr>
              <a:t>[GitHub Copilot Advanced]</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02:00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timw.info/chatgptclass</a:t>
            </a:r>
          </a:p>
          <a:p>
            <a:r>
              <a:rPr lang="en-US" dirty="0"/>
              <a:t>Connect: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333501"/>
            <a:ext cx="16001998" cy="86010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
        <p:nvSpPr>
          <p:cNvPr id="3" name="Content Placeholder 2">
            <a:extLst>
              <a:ext uri="{FF2B5EF4-FFF2-40B4-BE49-F238E27FC236}">
                <a16:creationId xmlns:a16="http://schemas.microsoft.com/office/drawing/2014/main" id="{33254D71-9EFB-887A-BE67-D83747A3C063}"/>
              </a:ext>
            </a:extLst>
          </p:cNvPr>
          <p:cNvSpPr>
            <a:spLocks noGrp="1"/>
          </p:cNvSpPr>
          <p:nvPr>
            <p:ph idx="4294967295"/>
          </p:nvPr>
        </p:nvSpPr>
        <p:spPr>
          <a:xfrm>
            <a:off x="0" y="9715500"/>
            <a:ext cx="18288000" cy="923925"/>
          </a:xfrm>
        </p:spPr>
        <p:txBody>
          <a:bodyPr/>
          <a:lstStyle/>
          <a:p>
            <a:r>
              <a:rPr lang="en-US" sz="2200" dirty="0"/>
              <a:t>Reference: </a:t>
            </a:r>
            <a:r>
              <a:rPr lang="en-US" sz="2200" dirty="0">
                <a:hlinkClick r:id="rId3"/>
              </a:rPr>
              <a:t>https://github.com/dduzgun-security/github-enterprise-cloud-configuration</a:t>
            </a:r>
            <a:endParaRPr lang="en-US" sz="2200" dirty="0"/>
          </a:p>
        </p:txBody>
      </p:sp>
    </p:spTree>
    <p:extLst>
      <p:ext uri="{BB962C8B-B14F-4D97-AF65-F5344CB8AC3E}">
        <p14:creationId xmlns:p14="http://schemas.microsoft.com/office/powerpoint/2010/main" val="3991907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3050540" y="1834120"/>
            <a:ext cx="12186920" cy="8291796"/>
          </a:xfrm>
          <a:prstGeom prst="rect">
            <a:avLst/>
          </a:prstGeom>
        </p:spPr>
      </p:pic>
    </p:spTree>
    <p:extLst>
      <p:ext uri="{BB962C8B-B14F-4D97-AF65-F5344CB8AC3E}">
        <p14:creationId xmlns:p14="http://schemas.microsoft.com/office/powerpoint/2010/main" val="357036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4546332" y="1768301"/>
            <a:ext cx="10084068" cy="8409434"/>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3638351" y="1917593"/>
            <a:ext cx="11011302" cy="8029606"/>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5352205" y="1864093"/>
            <a:ext cx="7583594" cy="7859166"/>
          </a:xfrm>
          <a:prstGeom prst="rect">
            <a:avLst/>
          </a:prstGeom>
        </p:spPr>
      </p:pic>
    </p:spTree>
    <p:extLst>
      <p:ext uri="{BB962C8B-B14F-4D97-AF65-F5344CB8AC3E}">
        <p14:creationId xmlns:p14="http://schemas.microsoft.com/office/powerpoint/2010/main" val="127922929"/>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33476</TotalTime>
  <Words>875</Words>
  <Application>Microsoft Office PowerPoint</Application>
  <PresentationFormat>Custom</PresentationFormat>
  <Paragraphs>159</Paragraphs>
  <Slides>43</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43</vt:i4>
      </vt:variant>
    </vt:vector>
  </HeadingPairs>
  <TitlesOfParts>
    <vt:vector size="65" baseType="lpstr">
      <vt:lpstr>Arial</vt:lpstr>
      <vt:lpstr>Calibri</vt:lpstr>
      <vt:lpstr>Consolas</vt:lpstr>
      <vt:lpstr>Gotham Medium</vt:lpstr>
      <vt:lpstr>JetBrains Mono</vt:lpstr>
      <vt:lpstr>Lucida Grande</vt:lpstr>
      <vt:lpstr>Montserrat</vt:lpstr>
      <vt:lpstr>Myriad Pro</vt:lpstr>
      <vt:lpstr>Myriad Pro Light</vt:lpstr>
      <vt:lpstr>Open Sans</vt:lpstr>
      <vt:lpstr>PS TT Commons</vt:lpstr>
      <vt:lpstr>PS TT Commons Book</vt:lpstr>
      <vt:lpstr>PS TT Commons DemiBold</vt:lpstr>
      <vt:lpstr>PS TT Commons Light</vt:lpstr>
      <vt:lpstr>PS TT Commons Medium</vt:lpstr>
      <vt:lpstr>Roboto Mono</vt:lpstr>
      <vt:lpstr>Roboto Mono Medium</vt:lpstr>
      <vt:lpstr>Segoe Pro</vt:lpstr>
      <vt:lpstr>Segoe UI</vt:lpstr>
      <vt:lpstr>Wingdings</vt:lpstr>
      <vt:lpstr>Wingdings 3</vt:lpstr>
      <vt:lpstr>PSTTCommons</vt:lpstr>
      <vt:lpstr>PowerPoint Presentation</vt:lpstr>
      <vt:lpstr>Class Schedule (Eastern Time)</vt:lpstr>
      <vt:lpstr>Learning Objectives</vt:lpstr>
      <vt:lpstr>Session Materials</vt:lpstr>
      <vt:lpstr>GitHub Enterprise Cloud (GHEC)</vt:lpstr>
      <vt:lpstr>Session Recording + Badge</vt:lpstr>
      <vt:lpstr>Session Recording + Badge</vt:lpstr>
      <vt:lpstr>Session Recording + Badge</vt:lpstr>
      <vt:lpstr>Session Recording + Badge</vt:lpstr>
      <vt:lpstr>Tim's IT Certification Study Model</vt:lpstr>
      <vt:lpstr>Keeping an LLM on task be like…</vt:lpstr>
      <vt:lpstr>GPT Basic Architecture</vt:lpstr>
      <vt:lpstr>Neural Network</vt:lpstr>
      <vt:lpstr>Context Length</vt:lpstr>
      <vt:lpstr>Model Context Protocol (MCP) by Anthropic</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1263</cp:revision>
  <cp:lastPrinted>2021-01-14T21:20:43Z</cp:lastPrinted>
  <dcterms:created xsi:type="dcterms:W3CDTF">2020-12-18T20:24:02Z</dcterms:created>
  <dcterms:modified xsi:type="dcterms:W3CDTF">2025-05-29T16:57:04Z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